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19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C6FD3-3DB6-4B85-A7C4-9FFA609836B0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7E27A-13F6-4AF0-AAE8-DF6F1F3C0F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534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C6FD3-3DB6-4B85-A7C4-9FFA609836B0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7E27A-13F6-4AF0-AAE8-DF6F1F3C0F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763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C6FD3-3DB6-4B85-A7C4-9FFA609836B0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7E27A-13F6-4AF0-AAE8-DF6F1F3C0F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98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C6FD3-3DB6-4B85-A7C4-9FFA609836B0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7E27A-13F6-4AF0-AAE8-DF6F1F3C0F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0189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C6FD3-3DB6-4B85-A7C4-9FFA609836B0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7E27A-13F6-4AF0-AAE8-DF6F1F3C0F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731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C6FD3-3DB6-4B85-A7C4-9FFA609836B0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7E27A-13F6-4AF0-AAE8-DF6F1F3C0F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61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C6FD3-3DB6-4B85-A7C4-9FFA609836B0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7E27A-13F6-4AF0-AAE8-DF6F1F3C0F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080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C6FD3-3DB6-4B85-A7C4-9FFA609836B0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7E27A-13F6-4AF0-AAE8-DF6F1F3C0F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042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C6FD3-3DB6-4B85-A7C4-9FFA609836B0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7E27A-13F6-4AF0-AAE8-DF6F1F3C0F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0131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C6FD3-3DB6-4B85-A7C4-9FFA609836B0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7E27A-13F6-4AF0-AAE8-DF6F1F3C0F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3698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C6FD3-3DB6-4B85-A7C4-9FFA609836B0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7E27A-13F6-4AF0-AAE8-DF6F1F3C0F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0870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C6FD3-3DB6-4B85-A7C4-9FFA609836B0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37E27A-13F6-4AF0-AAE8-DF6F1F3C0F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0990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413" y="266329"/>
            <a:ext cx="4148831" cy="311162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10" y="3604334"/>
            <a:ext cx="4160668" cy="31205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413" y="3604334"/>
            <a:ext cx="4242786" cy="318209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794" y="266329"/>
            <a:ext cx="4208384" cy="3156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4335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0</Words>
  <Application>Microsoft Office PowerPoint</Application>
  <PresentationFormat>Лист A4 (210x297 мм)</PresentationFormat>
  <Paragraphs>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emelyn@mail.ru</dc:creator>
  <cp:lastModifiedBy>emelyn@mail.ru</cp:lastModifiedBy>
  <cp:revision>1</cp:revision>
  <dcterms:created xsi:type="dcterms:W3CDTF">2023-05-10T05:43:30Z</dcterms:created>
  <dcterms:modified xsi:type="dcterms:W3CDTF">2023-05-10T05:48:12Z</dcterms:modified>
</cp:coreProperties>
</file>